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10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BC7D-6EE2-F226-C673-23C9FDD74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1BB4C-0877-9D2B-1C2D-F528AB1C7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00D63-6CA5-E78E-8424-C0432C0C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9393-3B0D-7270-A901-DEFF5ED3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81257-BCE0-7BC3-5BC4-D43AD5F9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38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0D59-19BC-10A3-0E99-D516EDD9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6218F-8FD4-462E-96DC-34AE49791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4C18-12A9-D79B-5B0C-D7E77D3D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CF3E3-72BC-4E15-7CBE-30CDE800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9072-655F-DC1A-7351-C5F16E56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5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6C68F-03AF-2026-06EE-02F97DEF8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50236-B7FF-328E-4103-D8DEF3082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5C2B0-CA84-52A3-8EB5-CC9E528F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5AC1-884F-CAB3-E0C7-DCA10F16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C847C-C255-5313-1120-3551FA60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49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DB08-0EEB-84E9-7D81-2F14E86B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E8C2-E082-98DC-E228-12D583F1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AB19-38D0-ECB1-B93C-1338C94D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D749-4276-ACE4-1D0C-17549058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AAFF0-CF78-7581-71A8-C23D1617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75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EA5A-A2F4-0EDE-947E-1AAC72B3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248EE-52A5-0DA4-AADB-31A62BF7F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CD2E9-2B00-6FCC-177A-201043B9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87D3-BC49-27AF-10D0-063D0049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12C3-5B5C-CD95-46F5-45B081ED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91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D4C2-D812-9E84-94F1-9C3B0C5E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A1F2-03E9-6F6B-3C3B-C2A7E2CCA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39337-77A8-65B3-DEDA-7CE66BAE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4AA31-8D33-FB30-A1E4-FA19F98A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EF17-C22D-E62D-DB5C-876A34BF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87D9F-7F62-C815-02A9-8BA56B90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10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2DEC-B4DE-2D56-3B27-92EFE599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55EE-9E1C-B846-DC60-D8D66DC6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1CFA8-87D6-3EE9-B326-1924A57AE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BAD3-BB27-3BD4-3800-12506758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0D314-C5B5-5219-E582-874E09EE3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A9CAA-53FA-AE64-FE6A-83783F9B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9AFA7-871C-EB41-AF19-02A01CE1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7508A-F809-5D6C-C6A1-7B848044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5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C28A-16BA-0495-EBB0-3C91F222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A6391-024D-A5C3-D99B-AC03AA4A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463E0-652C-84A5-91AE-E99AA767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0C36-F6F7-989B-C225-94A74924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8A9CEA-805C-9A54-E5D3-6FA96815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94EDB-EB02-CA1F-0AE8-A7F61EE5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5F022-0A98-6456-ADE3-74D9D292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4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447E-735D-2F82-982D-A6FCDCC1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58BF-5799-799B-24B3-D709550B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FDEB2-2D92-A118-9D6A-79B06B0C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413D0-F0E4-C67C-0D60-8F5994A2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90DCB-549F-3E84-F89C-612037D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E2171-3555-9A8B-15FA-E77FA3B9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43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AC99-8603-233E-79D8-5390C966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EE0FB8-D3D5-A33D-6577-A359FEC88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82936-7FAC-5D4A-31BA-C189D2CF4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67BA5-9DF9-F904-7968-14DC6E64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65A92-7C3E-EC97-515B-81CF1FF3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959C-C0CF-ED01-55D1-8CB4B1D5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8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5A5C2D-196A-93B8-9B3B-76329767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8F9C-4DDD-3D18-F4D3-745997D07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D23F3-C1FC-9DC3-3A9F-33C5EF0A4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00BE1-2FC6-4EEF-B867-9498950D1146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8532-DD1B-84C8-A58D-F41125F6C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6396D-E990-EF30-F883-C46CF6E5D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B1CC5-D985-431F-AC5C-8338F754B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5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Library Storage Space Solutions | Iron Mountain">
            <a:extLst>
              <a:ext uri="{FF2B5EF4-FFF2-40B4-BE49-F238E27FC236}">
                <a16:creationId xmlns:a16="http://schemas.microsoft.com/office/drawing/2014/main" id="{9C891EE3-9287-6D4F-3703-14ADB7DC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0"/>
            <a:ext cx="6497957" cy="100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brary Storage Space Solutions | Iron Mountain">
            <a:extLst>
              <a:ext uri="{FF2B5EF4-FFF2-40B4-BE49-F238E27FC236}">
                <a16:creationId xmlns:a16="http://schemas.microsoft.com/office/drawing/2014/main" id="{931FC41B-4A22-14D7-2F23-F609567D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13"/>
            <a:ext cx="5669280" cy="10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A1B68-6E16-BC96-98FB-B3EDD3A9A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" y="1006989"/>
            <a:ext cx="12166761" cy="5887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FBD57-901D-13D0-90CA-16FBC4A1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2" y="1100091"/>
            <a:ext cx="497205" cy="403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652D89-2C50-4B70-1B58-86D7863E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570" y="1100091"/>
            <a:ext cx="590550" cy="482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28EBC-864E-4C3B-D3CC-FA445180D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120" y="1100092"/>
            <a:ext cx="525780" cy="482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71B17-E4EE-940B-965A-E0C6C2EA2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663" y="1100091"/>
            <a:ext cx="634365" cy="475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016E7-3B0E-9178-A7F4-D68D4169C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2332" y="1100096"/>
            <a:ext cx="3063238" cy="4829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E10BD6-6546-3190-FF9C-0C7D847E3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" y="62109"/>
            <a:ext cx="1071562" cy="944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712EC-E544-C663-A74C-18AF756CE4EB}"/>
              </a:ext>
            </a:extLst>
          </p:cNvPr>
          <p:cNvSpPr txBox="1"/>
          <p:nvPr/>
        </p:nvSpPr>
        <p:spPr>
          <a:xfrm>
            <a:off x="2043364" y="270662"/>
            <a:ext cx="779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D. Y. Patil International University</a:t>
            </a:r>
            <a:endParaRPr lang="en-IN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D6847A-275F-F4BB-8E90-00705E11A468}"/>
              </a:ext>
            </a:extLst>
          </p:cNvPr>
          <p:cNvCxnSpPr/>
          <p:nvPr/>
        </p:nvCxnSpPr>
        <p:spPr>
          <a:xfrm>
            <a:off x="-2036769" y="-152966"/>
            <a:ext cx="10423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2948A5-9782-4396-65A4-956BC61EA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1583007"/>
            <a:ext cx="1645921" cy="45424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AD116D-3479-3183-63F5-2BD7280D1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9763" y="2895114"/>
            <a:ext cx="1521386" cy="9418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3073E8-26FB-016C-0D86-3606CC907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4413" y="2877913"/>
            <a:ext cx="1521386" cy="941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8B9C4B-AAE7-E041-EBB0-FF25B80DB1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1708" y="2908752"/>
            <a:ext cx="1493612" cy="9418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F45375-1BEB-FD5F-6F3A-8CF806C086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293" y="2877913"/>
            <a:ext cx="1639316" cy="9762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127271-134E-FD56-1851-AA4F75EAF6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5320" y="4107274"/>
            <a:ext cx="4728127" cy="26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r. D. Y. Patil Vidyapeeth, Pune">
            <a:extLst>
              <a:ext uri="{FF2B5EF4-FFF2-40B4-BE49-F238E27FC236}">
                <a16:creationId xmlns:a16="http://schemas.microsoft.com/office/drawing/2014/main" id="{46702D3C-E0B7-955F-06DB-99CBE49D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22"/>
            <a:ext cx="12183869" cy="69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AD8C9-29B6-41DB-32B0-D91756B4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32522"/>
            <a:ext cx="1665466" cy="4770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C6E1A-D027-3AA4-A3B0-5D20F9DB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73" y="439189"/>
            <a:ext cx="6143990" cy="807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EA3DF-D1D6-4905-DD05-A0C76411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217" y="1246328"/>
            <a:ext cx="8706678" cy="6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B98A81-61DD-311C-F414-A88D1C884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242" y="2113944"/>
            <a:ext cx="2172863" cy="3497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A8204-3811-E6D0-5A97-619B9AA8D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037" y="2113944"/>
            <a:ext cx="2172863" cy="3497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1A2D8-87B2-8E66-830C-A00008923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832" y="2113944"/>
            <a:ext cx="2068038" cy="3497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753056-9BF6-24E2-5578-EACFE0764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889" y="2113945"/>
            <a:ext cx="2068038" cy="34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6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brary - D Y Patil Technical Campus">
            <a:extLst>
              <a:ext uri="{FF2B5EF4-FFF2-40B4-BE49-F238E27FC236}">
                <a16:creationId xmlns:a16="http://schemas.microsoft.com/office/drawing/2014/main" id="{BC87D206-111F-DEBB-5953-3643ADF0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EBA38-E66B-9D18-2C0D-EDA69C82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638" y="1309382"/>
            <a:ext cx="4207470" cy="3056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D2CE6-4CEF-BA83-E7EC-C257F643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8181"/>
            <a:ext cx="2641865" cy="234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7AFE9-C646-B6F2-E8C9-2EED3C952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392" y="142521"/>
            <a:ext cx="2641865" cy="2932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B956F-609B-B5FB-3362-5B7CF008C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37420"/>
            <a:ext cx="2641866" cy="1829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C5BD1-99CF-834B-BA61-2A87B6795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897" y="3106687"/>
            <a:ext cx="2552700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08D927-8383-59A9-8CB7-B7263FEA0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658" y="5010149"/>
            <a:ext cx="12270659" cy="19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05AE6-A693-C567-D24D-DB61B0AD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807493"/>
            <a:ext cx="9350550" cy="5243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6B41F-9047-760B-F66A-E4C6A21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77" y="2509520"/>
            <a:ext cx="1315021" cy="941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4043F-428F-00BD-8579-C7014112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273" y="2509518"/>
            <a:ext cx="1315022" cy="94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CADE3-8740-51D3-38B1-E570735B6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450" y="2509518"/>
            <a:ext cx="1408344" cy="941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8CD41-E724-30A6-9EF8-ACEE614E2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285" y="2509518"/>
            <a:ext cx="1639316" cy="9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C5777-1462-D2E0-7F1A-235F33F4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359"/>
            <a:ext cx="12192000" cy="46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7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Juee Jadhav</dc:creator>
  <cp:lastModifiedBy>Juee Jadhav</cp:lastModifiedBy>
  <cp:revision>7</cp:revision>
  <dcterms:created xsi:type="dcterms:W3CDTF">2022-07-14T15:58:33Z</dcterms:created>
  <dcterms:modified xsi:type="dcterms:W3CDTF">2022-07-15T04:17:55Z</dcterms:modified>
</cp:coreProperties>
</file>